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2" r:id="rId20"/>
    <p:sldId id="276" r:id="rId21"/>
    <p:sldId id="277" r:id="rId22"/>
    <p:sldId id="278" r:id="rId23"/>
    <p:sldId id="279" r:id="rId24"/>
    <p:sldId id="280" r:id="rId25"/>
    <p:sldId id="281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3" autoAdjust="0"/>
    <p:restoredTop sz="94660"/>
  </p:normalViewPr>
  <p:slideViewPr>
    <p:cSldViewPr>
      <p:cViewPr>
        <p:scale>
          <a:sx n="100" d="100"/>
          <a:sy n="100" d="100"/>
        </p:scale>
        <p:origin x="-2040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7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2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9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6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7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3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7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7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1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1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9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B2745-AEF8-4695-9D56-61012E895AFE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BD0A-7F56-49E9-9C2D-EF05A1D07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9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Diagonal Corner Rectangle 6"/>
          <p:cNvSpPr/>
          <p:nvPr/>
        </p:nvSpPr>
        <p:spPr>
          <a:xfrm>
            <a:off x="457200" y="533400"/>
            <a:ext cx="8153400" cy="57912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2895600"/>
          </a:xfrm>
        </p:spPr>
        <p:txBody>
          <a:bodyPr>
            <a:noAutofit/>
          </a:bodyPr>
          <a:lstStyle/>
          <a:p>
            <a:r>
              <a:rPr lang="en-US" sz="6000" dirty="0" smtClean="0"/>
              <a:t>Parent Portal &amp; </a:t>
            </a:r>
            <a:br>
              <a:rPr lang="en-US" sz="6000" dirty="0" smtClean="0"/>
            </a:br>
            <a:r>
              <a:rPr lang="en-US" sz="6000" dirty="0" smtClean="0"/>
              <a:t>Student Connection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838200"/>
            <a:ext cx="2971806" cy="217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49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10600" cy="550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684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400175"/>
            <a:ext cx="9026019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902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5568"/>
            <a:ext cx="8458200" cy="550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979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52625"/>
            <a:ext cx="8569810" cy="378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598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8839200" cy="515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036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Assignments</a:t>
            </a: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58950"/>
            <a:ext cx="8763000" cy="535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981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All Assignments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41"/>
          <a:stretch/>
        </p:blipFill>
        <p:spPr bwMode="auto">
          <a:xfrm>
            <a:off x="533400" y="1219201"/>
            <a:ext cx="80010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765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/>
          <a:lstStyle/>
          <a:p>
            <a:r>
              <a:rPr lang="en-US" dirty="0" smtClean="0"/>
              <a:t>Pulse – a quick snapshot of full schedule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8281988" cy="322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4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14600" cy="4343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 year goes on this shows progress reports and report cards with most current marking period at top.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00200"/>
            <a:ext cx="6019800" cy="437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193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Graduation Requirements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181100"/>
            <a:ext cx="8077201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3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457200" y="1295400"/>
            <a:ext cx="8153400" cy="51816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district level decide which modules you want parents/students to see when accessing </a:t>
            </a:r>
            <a:r>
              <a:rPr lang="en-US" dirty="0" err="1" smtClean="0"/>
              <a:t>ParentPortal</a:t>
            </a:r>
            <a:r>
              <a:rPr lang="en-US" dirty="0" smtClean="0"/>
              <a:t> or StudentConnect </a:t>
            </a:r>
            <a:r>
              <a:rPr lang="en-US" sz="2400" i="1" dirty="0" smtClean="0"/>
              <a:t>(each school building can be different)</a:t>
            </a:r>
            <a:endParaRPr lang="en-US" i="1" dirty="0" smtClean="0"/>
          </a:p>
          <a:p>
            <a:r>
              <a:rPr lang="en-US" dirty="0" smtClean="0"/>
              <a:t>Log in to New Applications &gt; Menu &gt; System and choose either ParentConnect Manager or StudentConnect Manager</a:t>
            </a:r>
          </a:p>
          <a:p>
            <a:r>
              <a:rPr lang="en-US" dirty="0" smtClean="0"/>
              <a:t>Using blue arrow choose modules to move from Available Modules to Selected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85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Cafeteria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219200"/>
          </a:xfrm>
        </p:spPr>
        <p:txBody>
          <a:bodyPr/>
          <a:lstStyle/>
          <a:p>
            <a:r>
              <a:rPr lang="en-US" dirty="0" smtClean="0"/>
              <a:t>This screen will show all purchases and deposits made on food service account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381875" cy="4498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610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Students will log on using their student ID and password </a:t>
            </a:r>
            <a:r>
              <a:rPr lang="en-US" i="1" dirty="0" smtClean="0"/>
              <a:t>(district provided)</a:t>
            </a:r>
            <a:endParaRPr lang="en-US" i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74866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4673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en-US" dirty="0" smtClean="0"/>
              <a:t>These screens are identical to ParentConnect except they have the student name on them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33138"/>
            <a:ext cx="8610600" cy="40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895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teachers populate the calendar from their </a:t>
            </a:r>
            <a:r>
              <a:rPr lang="en-US" dirty="0" err="1" smtClean="0"/>
              <a:t>TeacherConnect</a:t>
            </a:r>
            <a:r>
              <a:rPr lang="en-US" dirty="0" smtClean="0"/>
              <a:t> &gt;Schedule&gt;Class News screens</a:t>
            </a:r>
          </a:p>
          <a:p>
            <a:r>
              <a:rPr lang="en-US" dirty="0" smtClean="0"/>
              <a:t>Building principal or secretary can also add info when they have a building wide announcement to make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275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Navigate to New Applications &gt; Schedule &gt; Class news and select one class</a:t>
            </a:r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43200"/>
            <a:ext cx="3733800" cy="220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5" y="3733800"/>
            <a:ext cx="6129338" cy="28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78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362200"/>
          </a:xfrm>
        </p:spPr>
        <p:txBody>
          <a:bodyPr/>
          <a:lstStyle/>
          <a:p>
            <a:r>
              <a:rPr lang="en-US" dirty="0" smtClean="0"/>
              <a:t>Fill in all the fields, select the classes you want this announcement to apply to and click Submit when done – all saved items will be listed at bottom of page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85060"/>
            <a:ext cx="7010400" cy="32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1629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Diagonal Corner Rectangle 6"/>
          <p:cNvSpPr/>
          <p:nvPr/>
        </p:nvSpPr>
        <p:spPr>
          <a:xfrm>
            <a:off x="457200" y="533400"/>
            <a:ext cx="8153400" cy="57912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2725" y="2706628"/>
            <a:ext cx="3200406" cy="1600200"/>
          </a:xfrm>
        </p:spPr>
        <p:txBody>
          <a:bodyPr>
            <a:noAutofit/>
          </a:bodyPr>
          <a:lstStyle/>
          <a:p>
            <a:r>
              <a:rPr lang="en-US" sz="6000" dirty="0" smtClean="0"/>
              <a:t>Q&amp;A 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325" y="533400"/>
            <a:ext cx="2971806" cy="21732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895600" y="4495800"/>
            <a:ext cx="3200406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bg1"/>
                </a:solidFill>
              </a:rPr>
              <a:t>Presented by </a:t>
            </a:r>
            <a:r>
              <a:rPr lang="en-US" sz="3200" dirty="0" err="1" smtClean="0">
                <a:solidFill>
                  <a:schemeClr val="bg1"/>
                </a:solidFill>
              </a:rPr>
              <a:t>Lamphere</a:t>
            </a:r>
            <a:r>
              <a:rPr lang="en-US" sz="3200" dirty="0" smtClean="0">
                <a:solidFill>
                  <a:schemeClr val="bg1"/>
                </a:solidFill>
              </a:rPr>
              <a:t> Schools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Jeanne Berlin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Kim Koelzer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Cindy Larson</a:t>
            </a:r>
          </a:p>
          <a:p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9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33891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854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ParentConnection</a:t>
            </a:r>
            <a:r>
              <a:rPr lang="en-US" dirty="0" smtClean="0"/>
              <a:t> Login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1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splash screen can be used for building or district announcements and can include images.</a:t>
            </a:r>
          </a:p>
          <a:p>
            <a:r>
              <a:rPr lang="en-US" dirty="0" smtClean="0"/>
              <a:t>Parents will need PIN and password (district provided) to log in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0" y="3657600"/>
            <a:ext cx="856838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692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27431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Parents will see all their students listed </a:t>
            </a:r>
          </a:p>
          <a:p>
            <a:r>
              <a:rPr lang="en-US" dirty="0" smtClean="0"/>
              <a:t>Clicking on links My Account/ Email Notifications will allow Parent to update his/her info</a:t>
            </a:r>
          </a:p>
          <a:p>
            <a:r>
              <a:rPr lang="en-US" dirty="0" smtClean="0"/>
              <a:t>Clicking on student name will open info about the individual student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8686800" cy="324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89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Clicking on My Account will let parent update their email address or change their password.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667000"/>
            <a:ext cx="60674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31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/>
          <a:lstStyle/>
          <a:p>
            <a:r>
              <a:rPr lang="en-US" dirty="0" smtClean="0"/>
              <a:t>Selecting the various boxes will register the parent to receive an auto email if any of the student records were updated that day.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5195" r="7768" b="6494"/>
          <a:stretch/>
        </p:blipFill>
        <p:spPr bwMode="auto">
          <a:xfrm>
            <a:off x="381000" y="3505200"/>
            <a:ext cx="7920038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69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524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Clicking on News will bring up a calendar, our teachers populate the calendar with homework and notes to parents. We’ll talk about how and where soon.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76988"/>
            <a:ext cx="5767388" cy="366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46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Clicking on any of the links </a:t>
            </a:r>
            <a:r>
              <a:rPr lang="en-US" smtClean="0"/>
              <a:t>will </a:t>
            </a:r>
            <a:r>
              <a:rPr lang="en-US" smtClean="0"/>
              <a:t>generate </a:t>
            </a:r>
            <a:r>
              <a:rPr lang="en-US" dirty="0" smtClean="0"/>
              <a:t>a pop up with the teacher notes/homework.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0"/>
            <a:ext cx="7045909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8915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394</Words>
  <Application>Microsoft Office PowerPoint</Application>
  <PresentationFormat>On-screen Show (4:3)</PresentationFormat>
  <Paragraphs>49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Parent Portal &amp;  Student Connection</vt:lpstr>
      <vt:lpstr>Set Up Modules</vt:lpstr>
      <vt:lpstr>PowerPoint Presentation</vt:lpstr>
      <vt:lpstr>ParentConnection Login Screen</vt:lpstr>
      <vt:lpstr>PowerPoint Presentation</vt:lpstr>
      <vt:lpstr>My Account</vt:lpstr>
      <vt:lpstr>Email Notifications</vt:lpstr>
      <vt:lpstr>Student Screens</vt:lpstr>
      <vt:lpstr>News</vt:lpstr>
      <vt:lpstr>Demographics</vt:lpstr>
      <vt:lpstr>Contacts</vt:lpstr>
      <vt:lpstr>Enrollment</vt:lpstr>
      <vt:lpstr>Schedule</vt:lpstr>
      <vt:lpstr>Attendance</vt:lpstr>
      <vt:lpstr>Current Assignments</vt:lpstr>
      <vt:lpstr>Show All Assignments</vt:lpstr>
      <vt:lpstr>Pulse</vt:lpstr>
      <vt:lpstr>Marks</vt:lpstr>
      <vt:lpstr>Graduation Requirements</vt:lpstr>
      <vt:lpstr>Cafeteria</vt:lpstr>
      <vt:lpstr>Student Connect</vt:lpstr>
      <vt:lpstr>Student Connect</vt:lpstr>
      <vt:lpstr>News Calendar</vt:lpstr>
      <vt:lpstr>Teachers </vt:lpstr>
      <vt:lpstr>Adding News</vt:lpstr>
      <vt:lpstr>Q&amp;A </vt:lpstr>
    </vt:vector>
  </TitlesOfParts>
  <Company>The Lamphere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Portal &amp;  Student Connection</dc:title>
  <dc:creator>Jeanne Berlin</dc:creator>
  <cp:lastModifiedBy>ADMIN_BOARD</cp:lastModifiedBy>
  <cp:revision>17</cp:revision>
  <dcterms:created xsi:type="dcterms:W3CDTF">2014-01-10T18:29:04Z</dcterms:created>
  <dcterms:modified xsi:type="dcterms:W3CDTF">2014-01-21T18:22:15Z</dcterms:modified>
</cp:coreProperties>
</file>