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60" r:id="rId5"/>
    <p:sldId id="265" r:id="rId6"/>
    <p:sldId id="261" r:id="rId7"/>
    <p:sldId id="262" r:id="rId8"/>
    <p:sldId id="263" r:id="rId9"/>
    <p:sldId id="264" r:id="rId10"/>
    <p:sldId id="266" r:id="rId11"/>
    <p:sldId id="259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35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35C3A-9AC0-45B1-8F57-EE2EDEA82226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00948-E0A6-425F-B16A-F593C5F2BE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35C3A-9AC0-45B1-8F57-EE2EDEA82226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00948-E0A6-425F-B16A-F593C5F2BE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35C3A-9AC0-45B1-8F57-EE2EDEA82226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00948-E0A6-425F-B16A-F593C5F2BE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35C3A-9AC0-45B1-8F57-EE2EDEA82226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00948-E0A6-425F-B16A-F593C5F2BE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35C3A-9AC0-45B1-8F57-EE2EDEA82226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00948-E0A6-425F-B16A-F593C5F2BE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35C3A-9AC0-45B1-8F57-EE2EDEA82226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00948-E0A6-425F-B16A-F593C5F2BE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35C3A-9AC0-45B1-8F57-EE2EDEA82226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00948-E0A6-425F-B16A-F593C5F2BE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35C3A-9AC0-45B1-8F57-EE2EDEA82226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00948-E0A6-425F-B16A-F593C5F2BE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35C3A-9AC0-45B1-8F57-EE2EDEA82226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00948-E0A6-425F-B16A-F593C5F2BE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35C3A-9AC0-45B1-8F57-EE2EDEA82226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00948-E0A6-425F-B16A-F593C5F2BE4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35C3A-9AC0-45B1-8F57-EE2EDEA82226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400948-E0A6-425F-B16A-F593C5F2BE4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6400948-E0A6-425F-B16A-F593C5F2BE47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03C35C3A-9AC0-45B1-8F57-EE2EDEA82226}" type="datetimeFigureOut">
              <a:rPr lang="en-US" smtClean="0"/>
              <a:t>1/22/2014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MISTAR</a:t>
            </a:r>
            <a:br>
              <a:rPr lang="en-US" dirty="0" smtClean="0"/>
            </a:br>
            <a:r>
              <a:rPr lang="en-US" dirty="0" smtClean="0"/>
              <a:t>Student Profile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Joyce Sackleh, Oakland Schools</a:t>
            </a:r>
          </a:p>
          <a:p>
            <a:r>
              <a:rPr lang="en-US" dirty="0" smtClean="0"/>
              <a:t>Michigan MISTAR User Group Conference</a:t>
            </a:r>
          </a:p>
          <a:p>
            <a:r>
              <a:rPr lang="en-US" dirty="0" smtClean="0"/>
              <a:t>January 23, 2014</a:t>
            </a:r>
          </a:p>
        </p:txBody>
      </p:sp>
    </p:spTree>
    <p:extLst>
      <p:ext uri="{BB962C8B-B14F-4D97-AF65-F5344CB8AC3E}">
        <p14:creationId xmlns:p14="http://schemas.microsoft.com/office/powerpoint/2010/main" val="300809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Profile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Demographics &amp; Contact information</a:t>
            </a:r>
          </a:p>
          <a:p>
            <a:r>
              <a:rPr lang="en-US" dirty="0" smtClean="0"/>
              <a:t>Optional picture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219200"/>
            <a:ext cx="4028490" cy="4038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26025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Profile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5400" dirty="0" smtClean="0"/>
              <a:t>Questions?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sz="1600" dirty="0" smtClean="0"/>
              <a:t>Joyce Sackleh, Application Development Manager</a:t>
            </a:r>
          </a:p>
          <a:p>
            <a:pPr marL="114300" indent="0">
              <a:buNone/>
            </a:pPr>
            <a:r>
              <a:rPr lang="en-US" sz="1600" dirty="0" smtClean="0"/>
              <a:t>Oakland Schools</a:t>
            </a:r>
          </a:p>
          <a:p>
            <a:pPr marL="114300" indent="0">
              <a:buNone/>
            </a:pPr>
            <a:r>
              <a:rPr lang="en-US" sz="1600" dirty="0" smtClean="0"/>
              <a:t>2111 Pontiac Lake Rd</a:t>
            </a:r>
          </a:p>
          <a:p>
            <a:pPr marL="114300" indent="0">
              <a:buNone/>
            </a:pPr>
            <a:r>
              <a:rPr lang="en-US" sz="1600" dirty="0" smtClean="0"/>
              <a:t>Waterford, MI  </a:t>
            </a:r>
            <a:r>
              <a:rPr lang="en-US" sz="1600" dirty="0"/>
              <a:t>48328</a:t>
            </a:r>
          </a:p>
          <a:p>
            <a:pPr marL="114300" indent="0">
              <a:buNone/>
            </a:pPr>
            <a:r>
              <a:rPr lang="en-US" sz="1600" dirty="0" smtClean="0"/>
              <a:t>248-209-2274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381598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Profile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Launch separately for quick access</a:t>
            </a:r>
          </a:p>
          <a:p>
            <a:r>
              <a:rPr lang="en-US" dirty="0" smtClean="0"/>
              <a:t>Student Profile displays student </a:t>
            </a:r>
            <a:r>
              <a:rPr lang="en-US" dirty="0" smtClean="0"/>
              <a:t>information </a:t>
            </a:r>
            <a:r>
              <a:rPr lang="en-US" dirty="0" smtClean="0"/>
              <a:t>from all modules of </a:t>
            </a:r>
            <a:r>
              <a:rPr lang="en-US" dirty="0" smtClean="0"/>
              <a:t>MISTAR</a:t>
            </a:r>
          </a:p>
          <a:p>
            <a:r>
              <a:rPr lang="en-US" dirty="0" smtClean="0"/>
              <a:t>Same look and feel as Parent and Student Portal</a:t>
            </a:r>
          </a:p>
          <a:p>
            <a:pPr lvl="1"/>
            <a:r>
              <a:rPr lang="en-US" dirty="0" smtClean="0"/>
              <a:t>Teachers can see how grade book data display</a:t>
            </a:r>
            <a:endParaRPr lang="en-US" dirty="0" smtClean="0"/>
          </a:p>
          <a:p>
            <a:r>
              <a:rPr lang="en-US" dirty="0" smtClean="0"/>
              <a:t>Configurable by user</a:t>
            </a:r>
            <a:endParaRPr lang="en-US" dirty="0"/>
          </a:p>
          <a:p>
            <a:r>
              <a:rPr lang="en-US" dirty="0" smtClean="0"/>
              <a:t>Permission trimming for different buildings &amp; roles</a:t>
            </a:r>
          </a:p>
          <a:p>
            <a:r>
              <a:rPr lang="en-US" dirty="0" smtClean="0"/>
              <a:t>Use views of external data</a:t>
            </a:r>
          </a:p>
          <a:p>
            <a:r>
              <a:rPr lang="en-US" dirty="0" smtClean="0"/>
              <a:t>Use as emergency cards</a:t>
            </a:r>
          </a:p>
        </p:txBody>
      </p:sp>
    </p:spTree>
    <p:extLst>
      <p:ext uri="{BB962C8B-B14F-4D97-AF65-F5344CB8AC3E}">
        <p14:creationId xmlns:p14="http://schemas.microsoft.com/office/powerpoint/2010/main" val="34060163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Profile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Launch separately using the special icon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" t="4840" r="65765" b="60471"/>
          <a:stretch/>
        </p:blipFill>
        <p:spPr bwMode="auto">
          <a:xfrm>
            <a:off x="1066800" y="2209800"/>
            <a:ext cx="5181600" cy="39907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Left Arrow 6"/>
          <p:cNvSpPr/>
          <p:nvPr/>
        </p:nvSpPr>
        <p:spPr>
          <a:xfrm>
            <a:off x="4191000" y="5361432"/>
            <a:ext cx="978408" cy="484632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3601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Profile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Displays student information from all modules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 rotWithShape="1">
          <a:blip r:embed="rId2"/>
          <a:srcRect t="4958" b="4273"/>
          <a:stretch/>
        </p:blipFill>
        <p:spPr bwMode="auto">
          <a:xfrm>
            <a:off x="1447800" y="2209800"/>
            <a:ext cx="6019800" cy="3733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202700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Profile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Same look and feel as Parent &amp; Student Portals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057400"/>
            <a:ext cx="6172200" cy="41326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14875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Profile Configuration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Configurable by each user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 rotWithShape="1">
          <a:blip r:embed="rId2"/>
          <a:srcRect t="4786" r="26795" b="34188"/>
          <a:stretch/>
        </p:blipFill>
        <p:spPr bwMode="auto">
          <a:xfrm>
            <a:off x="1143000" y="2133600"/>
            <a:ext cx="5646420" cy="37871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255842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Profile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Permission-trimming can give your staff the right access!</a:t>
            </a:r>
          </a:p>
          <a:p>
            <a:endParaRPr lang="en-US" dirty="0"/>
          </a:p>
          <a:p>
            <a:r>
              <a:rPr lang="en-US" dirty="0" smtClean="0"/>
              <a:t>Superintendent, Principal, Counselor – full access to modules used by building</a:t>
            </a:r>
          </a:p>
          <a:p>
            <a:r>
              <a:rPr lang="en-US" dirty="0" smtClean="0"/>
              <a:t>Athletic Director – Demographics, Contacts, Health, Pulse</a:t>
            </a:r>
          </a:p>
          <a:p>
            <a:r>
              <a:rPr lang="en-US" dirty="0" smtClean="0"/>
              <a:t>Media Tech – Demographics, Contacts, Schedule, Attendance</a:t>
            </a:r>
          </a:p>
          <a:p>
            <a:r>
              <a:rPr lang="en-US" dirty="0" smtClean="0"/>
              <a:t>Elementary Teachers – Standards</a:t>
            </a:r>
          </a:p>
          <a:p>
            <a:r>
              <a:rPr lang="en-US" dirty="0" smtClean="0"/>
              <a:t>Secondary Teachers -- Transcripts</a:t>
            </a:r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61515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Profile – User-defined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View external data via custom </a:t>
            </a:r>
            <a:r>
              <a:rPr lang="en-US" dirty="0" smtClean="0"/>
              <a:t>views </a:t>
            </a:r>
            <a:endParaRPr lang="en-US" dirty="0" smtClean="0"/>
          </a:p>
          <a:p>
            <a:pPr lvl="1"/>
            <a:r>
              <a:rPr lang="en-US" dirty="0" smtClean="0"/>
              <a:t>Same is true for </a:t>
            </a:r>
            <a:r>
              <a:rPr lang="en-US" dirty="0" smtClean="0"/>
              <a:t>Parent &amp; Student Portals!</a:t>
            </a:r>
            <a:endParaRPr lang="en-US" dirty="0" smtClean="0"/>
          </a:p>
          <a:p>
            <a:pPr lvl="1"/>
            <a:r>
              <a:rPr lang="en-US" dirty="0" smtClean="0"/>
              <a:t>Farmington has a </a:t>
            </a:r>
            <a:r>
              <a:rPr lang="en-US" dirty="0" smtClean="0"/>
              <a:t>live view </a:t>
            </a:r>
            <a:r>
              <a:rPr lang="en-US" dirty="0" smtClean="0"/>
              <a:t>of transportation data from </a:t>
            </a:r>
            <a:r>
              <a:rPr lang="en-US" dirty="0" err="1" smtClean="0"/>
              <a:t>PolyPlot</a:t>
            </a:r>
            <a:r>
              <a:rPr lang="en-US" dirty="0" smtClean="0"/>
              <a:t> that provides up-to-date bus route data.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 rotWithShape="1">
          <a:blip r:embed="rId2"/>
          <a:srcRect l="641" t="13847" r="2306" b="42906"/>
          <a:stretch/>
        </p:blipFill>
        <p:spPr bwMode="auto">
          <a:xfrm>
            <a:off x="914400" y="3276600"/>
            <a:ext cx="7010400" cy="2895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Left Arrow 3"/>
          <p:cNvSpPr/>
          <p:nvPr/>
        </p:nvSpPr>
        <p:spPr>
          <a:xfrm>
            <a:off x="1752600" y="5562600"/>
            <a:ext cx="978408" cy="484632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Up Arrow 6"/>
          <p:cNvSpPr/>
          <p:nvPr/>
        </p:nvSpPr>
        <p:spPr>
          <a:xfrm>
            <a:off x="1757172" y="3886200"/>
            <a:ext cx="484632" cy="978408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75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Profile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Emergency Cards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371600"/>
            <a:ext cx="5024438" cy="5088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90404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290</TotalTime>
  <Words>223</Words>
  <Application>Microsoft Office PowerPoint</Application>
  <PresentationFormat>On-screen Show (4:3)</PresentationFormat>
  <Paragraphs>46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Adjacency</vt:lpstr>
      <vt:lpstr>MISTAR Student Profile</vt:lpstr>
      <vt:lpstr>Student Profile</vt:lpstr>
      <vt:lpstr>Student Profile</vt:lpstr>
      <vt:lpstr>Student Profile</vt:lpstr>
      <vt:lpstr>Student Profile</vt:lpstr>
      <vt:lpstr>Student Profile Configuration</vt:lpstr>
      <vt:lpstr>Student Profile</vt:lpstr>
      <vt:lpstr>Student Profile – User-defined</vt:lpstr>
      <vt:lpstr>Student Profile</vt:lpstr>
      <vt:lpstr>Student Profile</vt:lpstr>
      <vt:lpstr>Student Profile</vt:lpstr>
    </vt:vector>
  </TitlesOfParts>
  <Company>Oakland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MISTAR Student Profile</dc:title>
  <dc:creator>Joyce Sackleh</dc:creator>
  <cp:lastModifiedBy>Joyce Sackleh</cp:lastModifiedBy>
  <cp:revision>16</cp:revision>
  <dcterms:created xsi:type="dcterms:W3CDTF">2014-01-17T17:45:39Z</dcterms:created>
  <dcterms:modified xsi:type="dcterms:W3CDTF">2014-01-22T15:24:16Z</dcterms:modified>
</cp:coreProperties>
</file>