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4" r:id="rId17"/>
    <p:sldId id="271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DCEF088-106D-4A7E-87C9-F4A0E02281CE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B2DB63-0F4A-4BAD-8445-83B672138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1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MISTAR</a:t>
            </a:r>
            <a:br>
              <a:rPr lang="en-US" dirty="0" smtClean="0"/>
            </a:br>
            <a:r>
              <a:rPr lang="en-US" dirty="0" smtClean="0"/>
              <a:t>Communications &amp;</a:t>
            </a:r>
            <a:br>
              <a:rPr lang="en-US" dirty="0" smtClean="0"/>
            </a:br>
            <a:r>
              <a:rPr lang="en-US" dirty="0" smtClean="0"/>
              <a:t>Truancy Tracking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4131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Terry George</a:t>
            </a:r>
          </a:p>
          <a:p>
            <a:r>
              <a:rPr lang="en-US" dirty="0" smtClean="0"/>
              <a:t>Nickalesha Holliday</a:t>
            </a:r>
          </a:p>
          <a:p>
            <a:r>
              <a:rPr lang="en-US" dirty="0" smtClean="0"/>
              <a:t>Hamtramck Public Schools</a:t>
            </a:r>
          </a:p>
          <a:p>
            <a:r>
              <a:rPr lang="en-US" dirty="0" smtClean="0"/>
              <a:t>January 23,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Truancy tracking</a:t>
            </a:r>
            <a:br>
              <a:rPr lang="en-US" dirty="0" smtClean="0"/>
            </a:br>
            <a:r>
              <a:rPr lang="en-US" dirty="0" smtClean="0"/>
              <a:t>parameters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letter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 &amp; print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labels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communication record “en masse”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or edit letters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or edit letters – pt 2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19200" y="3733800"/>
            <a:ext cx="6255488" cy="1353107"/>
          </a:xfrm>
        </p:spPr>
        <p:txBody>
          <a:bodyPr>
            <a:normAutofit/>
          </a:bodyPr>
          <a:lstStyle/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219200"/>
            <a:ext cx="6255488" cy="4419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Contact Info:</a:t>
            </a:r>
          </a:p>
          <a:p>
            <a:pPr algn="l"/>
            <a:r>
              <a:rPr lang="en-US" sz="2400" dirty="0" smtClean="0"/>
              <a:t>Terry </a:t>
            </a:r>
            <a:r>
              <a:rPr lang="en-US" sz="2400" dirty="0" smtClean="0"/>
              <a:t>George</a:t>
            </a:r>
          </a:p>
          <a:p>
            <a:pPr algn="l"/>
            <a:r>
              <a:rPr lang="en-US" sz="2400" dirty="0" smtClean="0"/>
              <a:t>Director of Pupil Services</a:t>
            </a:r>
          </a:p>
          <a:p>
            <a:pPr algn="l"/>
            <a:r>
              <a:rPr lang="en-US" sz="2400" dirty="0" smtClean="0"/>
              <a:t>Hamtramck Public Schools</a:t>
            </a:r>
          </a:p>
          <a:p>
            <a:pPr algn="l"/>
            <a:r>
              <a:rPr lang="en-US" sz="2400" dirty="0" smtClean="0"/>
              <a:t>313.892.2035</a:t>
            </a:r>
            <a:endParaRPr lang="en-US" sz="2400" dirty="0" smtClean="0"/>
          </a:p>
          <a:p>
            <a:pPr algn="l"/>
            <a:r>
              <a:rPr lang="en-US" sz="2400" dirty="0" smtClean="0"/>
              <a:t>Tgeorge@hamtramck.k12.mi.us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define and record any type of communication related to a student</a:t>
            </a:r>
          </a:p>
          <a:p>
            <a:r>
              <a:rPr lang="en-US" dirty="0" smtClean="0"/>
              <a:t>Multiple people can </a:t>
            </a:r>
            <a:r>
              <a:rPr lang="en-US" dirty="0" smtClean="0"/>
              <a:t>enter and read </a:t>
            </a:r>
            <a:r>
              <a:rPr lang="en-US" dirty="0" smtClean="0"/>
              <a:t>communications</a:t>
            </a:r>
          </a:p>
          <a:p>
            <a:r>
              <a:rPr lang="en-US" dirty="0" smtClean="0"/>
              <a:t>Can produce reports for individual students or types of communications</a:t>
            </a:r>
          </a:p>
          <a:p>
            <a:r>
              <a:rPr lang="en-US" dirty="0" smtClean="0"/>
              <a:t>Great for refreshing memory and documenting conversations</a:t>
            </a:r>
          </a:p>
          <a:p>
            <a:r>
              <a:rPr lang="en-US" dirty="0" smtClean="0"/>
              <a:t>New in 2013-14 – Section 25e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up individual students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138" y="1610122"/>
            <a:ext cx="6461125" cy="484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Individual student</a:t>
            </a:r>
            <a:br>
              <a:rPr lang="en-US" dirty="0" smtClean="0"/>
            </a:br>
            <a:r>
              <a:rPr lang="en-US" dirty="0" smtClean="0"/>
              <a:t>communication record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</a:t>
            </a:r>
            <a:r>
              <a:rPr lang="en-US" dirty="0" smtClean="0"/>
              <a:t> Reports by Student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</a:t>
            </a:r>
            <a:r>
              <a:rPr lang="en-US" dirty="0" smtClean="0"/>
              <a:t> reports by type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attendance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1 - use your own system</a:t>
            </a:r>
          </a:p>
          <a:p>
            <a:pPr lvl="1"/>
            <a:r>
              <a:rPr lang="en-US" dirty="0" smtClean="0"/>
              <a:t>MISTAR Attendance Reports</a:t>
            </a:r>
          </a:p>
          <a:p>
            <a:pPr lvl="1"/>
            <a:r>
              <a:rPr lang="en-US" dirty="0" smtClean="0"/>
              <a:t>Query aligned with district thresholds/policies</a:t>
            </a:r>
          </a:p>
          <a:p>
            <a:pPr lvl="1"/>
            <a:r>
              <a:rPr lang="en-US" dirty="0" smtClean="0"/>
              <a:t>Teacher/school referrals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Option 2 - MISTAR Truancy Tracker</a:t>
            </a:r>
          </a:p>
          <a:p>
            <a:pPr lvl="1"/>
            <a:r>
              <a:rPr lang="en-US" dirty="0" smtClean="0"/>
              <a:t>Adjustable thresholds and criteria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03960"/>
          </a:xfrm>
        </p:spPr>
        <p:txBody>
          <a:bodyPr>
            <a:normAutofit/>
          </a:bodyPr>
          <a:lstStyle/>
          <a:p>
            <a:r>
              <a:rPr lang="en-US" dirty="0" smtClean="0"/>
              <a:t>MISTAR Truancy tracking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7315200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Truancy tracking </a:t>
            </a:r>
            <a:r>
              <a:rPr lang="en-US" sz="2200" dirty="0" smtClean="0"/>
              <a:t>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truancy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Attendance Reports</a:t>
            </a:r>
          </a:p>
          <a:p>
            <a:r>
              <a:rPr lang="en-US" dirty="0" smtClean="0"/>
              <a:t>Truancy Tracking</a:t>
            </a:r>
          </a:p>
          <a:p>
            <a:r>
              <a:rPr lang="en-US" dirty="0" smtClean="0"/>
              <a:t>Set parameters</a:t>
            </a:r>
          </a:p>
          <a:p>
            <a:pPr lvl="1"/>
            <a:r>
              <a:rPr lang="en-US" dirty="0" smtClean="0"/>
              <a:t>How many absences?</a:t>
            </a:r>
          </a:p>
          <a:p>
            <a:pPr lvl="1"/>
            <a:r>
              <a:rPr lang="en-US" dirty="0" smtClean="0"/>
              <a:t>Date range</a:t>
            </a:r>
          </a:p>
          <a:p>
            <a:pPr lvl="1"/>
            <a:r>
              <a:rPr lang="en-US" dirty="0" smtClean="0"/>
              <a:t>What is an absence?</a:t>
            </a:r>
          </a:p>
          <a:p>
            <a:pPr lvl="2"/>
            <a:r>
              <a:rPr lang="en-US" dirty="0" smtClean="0"/>
              <a:t>Periods? Percentage? Minutes?</a:t>
            </a:r>
          </a:p>
          <a:p>
            <a:pPr lvl="1"/>
            <a:r>
              <a:rPr lang="en-US" dirty="0" smtClean="0"/>
              <a:t>Consider previous actions</a:t>
            </a:r>
          </a:p>
          <a:p>
            <a:r>
              <a:rPr lang="en-US" dirty="0" smtClean="0"/>
              <a:t>Preview</a:t>
            </a:r>
          </a:p>
          <a:p>
            <a:r>
              <a:rPr lang="en-US" dirty="0" smtClean="0"/>
              <a:t>Mail Merge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143</TotalTime>
  <Words>168</Words>
  <Application>Microsoft Office PowerPoint</Application>
  <PresentationFormat>On-screen Show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MISTAR Communications &amp; Truancy Tracking</vt:lpstr>
      <vt:lpstr>Communication Module</vt:lpstr>
      <vt:lpstr>Look up individual students</vt:lpstr>
      <vt:lpstr>Individual student communication record</vt:lpstr>
      <vt:lpstr>Comm Reports by Student</vt:lpstr>
      <vt:lpstr>Comm reports by type</vt:lpstr>
      <vt:lpstr>Identifying attendance problems</vt:lpstr>
      <vt:lpstr>MISTAR Truancy tracking </vt:lpstr>
      <vt:lpstr>Truancy tracking to truancy letter</vt:lpstr>
      <vt:lpstr>Truancy tracking parameters</vt:lpstr>
      <vt:lpstr>Choose letter</vt:lpstr>
      <vt:lpstr>Display &amp; print</vt:lpstr>
      <vt:lpstr>Create labels</vt:lpstr>
      <vt:lpstr>Create communication record “en masse”</vt:lpstr>
      <vt:lpstr>Create or edit letters</vt:lpstr>
      <vt:lpstr>Create or edit letters – pt 2</vt:lpstr>
      <vt:lpstr>Questions?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MISTAR Communications &amp; Truancy Tracking</dc:title>
  <dc:creator>tgeorge</dc:creator>
  <cp:lastModifiedBy>tgeorge</cp:lastModifiedBy>
  <cp:revision>14</cp:revision>
  <dcterms:created xsi:type="dcterms:W3CDTF">2014-01-20T17:37:41Z</dcterms:created>
  <dcterms:modified xsi:type="dcterms:W3CDTF">2014-01-21T15:12:31Z</dcterms:modified>
</cp:coreProperties>
</file>